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19"/>
  </p:notesMasterIdLst>
  <p:handoutMasterIdLst>
    <p:handoutMasterId r:id="rId20"/>
  </p:handoutMasterIdLst>
  <p:sldIdLst>
    <p:sldId id="1858" r:id="rId6"/>
    <p:sldId id="1860" r:id="rId7"/>
    <p:sldId id="1825" r:id="rId8"/>
    <p:sldId id="1826" r:id="rId9"/>
    <p:sldId id="1827" r:id="rId10"/>
    <p:sldId id="1828" r:id="rId11"/>
    <p:sldId id="1829" r:id="rId12"/>
    <p:sldId id="1854" r:id="rId13"/>
    <p:sldId id="1855" r:id="rId14"/>
    <p:sldId id="1856" r:id="rId15"/>
    <p:sldId id="1838" r:id="rId16"/>
    <p:sldId id="1861" r:id="rId17"/>
    <p:sldId id="1532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SInspir Workshop Template" id="{888AB95E-1B7E-4E95-8F39-C5D0E8372BC2}">
          <p14:sldIdLst>
            <p14:sldId id="1858"/>
            <p14:sldId id="1860"/>
            <p14:sldId id="1825"/>
            <p14:sldId id="1826"/>
            <p14:sldId id="1827"/>
            <p14:sldId id="1828"/>
            <p14:sldId id="1829"/>
            <p14:sldId id="1854"/>
            <p14:sldId id="1855"/>
            <p14:sldId id="1856"/>
            <p14:sldId id="1838"/>
            <p14:sldId id="1861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447"/>
    <a:srgbClr val="041428"/>
    <a:srgbClr val="000000"/>
    <a:srgbClr val="0078D4"/>
    <a:srgbClr val="00BCF2"/>
    <a:srgbClr val="E6E6E6"/>
    <a:srgbClr val="D2D2D2"/>
    <a:srgbClr val="037BDA"/>
    <a:srgbClr val="1A1A1A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2133" autoAdjust="0"/>
  </p:normalViewPr>
  <p:slideViewPr>
    <p:cSldViewPr snapToGrid="0">
      <p:cViewPr varScale="1">
        <p:scale>
          <a:sx n="107" d="100"/>
          <a:sy n="107" d="100"/>
        </p:scale>
        <p:origin x="468" y="11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6/28/2020 5:02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9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76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6/28/2020 5:02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6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D0AF0B6-AF0D-4EDB-B60E-27694EB68262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4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2093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03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0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6/28/2020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Walk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65648-237B-4F95-B822-037276A9D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DEDED-E833-4EEC-B013-F77EC5C26E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3AC5816-9323-4710-BEBB-A91B469F86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D12AE-2B8E-4428-B733-3FF41EFAA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256EE-AA3A-4CA3-9123-488A34A0F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alk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14D42-15AE-4F57-8665-3857BDD0F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19AFB-32F5-45AD-BAE8-274898E469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9719" y="2082801"/>
            <a:ext cx="2785572" cy="313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7E371-BA1A-4C07-A8CA-FDB5D995E7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DFD0B-18AE-42C2-B954-009EB5BCB7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07295C-A1CE-411D-92FB-37053D008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EFB12-6B9D-4CEA-9A93-7CE256958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1520" y="2006600"/>
            <a:ext cx="2831127" cy="295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7DC85-42C2-473B-85BD-4E8BEAC12D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0C0CB1-0CB9-4C5F-B7EA-2028382BB8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alk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69396"/>
            <a:ext cx="2750057" cy="30656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618000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3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 userDrawn="1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Walk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alk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alk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Walk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483672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3962399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2B245-A8B8-4839-9D8A-006C84B35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117A3-E69B-4D89-A69A-EF7381798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D7B5D50-6898-43D7-ABF7-5775BC3EA8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E3BFA-8414-4FFD-843C-73F7C7785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9C836-D2B0-4625-B600-FA1BAF9EE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290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5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Walk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19E6A-7717-4450-AADB-55788A466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8905" y="162443"/>
            <a:ext cx="2750057" cy="30000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08016-D558-4A1E-B1D6-D817A075FD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79981" y="563878"/>
            <a:ext cx="2003244" cy="22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0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Walk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382845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8D9E4-C7FC-4442-BE0C-4990BB194F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485" y="3962400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6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41428"/>
            </a:gs>
            <a:gs pos="100000">
              <a:srgbClr val="04144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2" r:id="rId2"/>
    <p:sldLayoutId id="2147484766" r:id="rId3"/>
    <p:sldLayoutId id="2147484768" r:id="rId4"/>
    <p:sldLayoutId id="2147484769" r:id="rId5"/>
    <p:sldLayoutId id="214748477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0" r:id="rId14"/>
    <p:sldLayoutId id="2147484701" r:id="rId15"/>
    <p:sldLayoutId id="2147484702" r:id="rId16"/>
    <p:sldLayoutId id="2147484640" r:id="rId17"/>
    <p:sldLayoutId id="2147484641" r:id="rId18"/>
    <p:sldLayoutId id="2147484583" r:id="rId19"/>
    <p:sldLayoutId id="2147484249" r:id="rId20"/>
    <p:sldLayoutId id="2147484582" r:id="rId21"/>
    <p:sldLayoutId id="2147484584" r:id="rId22"/>
    <p:sldLayoutId id="2147484256" r:id="rId23"/>
    <p:sldLayoutId id="2147484257" r:id="rId24"/>
    <p:sldLayoutId id="2147484585" r:id="rId25"/>
    <p:sldLayoutId id="2147484760" r:id="rId26"/>
    <p:sldLayoutId id="2147484761" r:id="rId27"/>
    <p:sldLayoutId id="2147484299" r:id="rId28"/>
    <p:sldLayoutId id="2147484263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41428"/>
            </a:gs>
            <a:gs pos="100000">
              <a:srgbClr val="04144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1" r:id="rId1"/>
    <p:sldLayoutId id="2147484777" r:id="rId2"/>
    <p:sldLayoutId id="2147484764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738" r:id="rId11"/>
    <p:sldLayoutId id="2147484739" r:id="rId12"/>
    <p:sldLayoutId id="2147484740" r:id="rId13"/>
    <p:sldLayoutId id="2147484661" r:id="rId14"/>
    <p:sldLayoutId id="2147484663" r:id="rId15"/>
    <p:sldLayoutId id="2147484665" r:id="rId16"/>
    <p:sldLayoutId id="2147484774" r:id="rId17"/>
    <p:sldLayoutId id="2147484775" r:id="rId18"/>
    <p:sldLayoutId id="2147484776" r:id="rId19"/>
    <p:sldLayoutId id="2147484666" r:id="rId20"/>
    <p:sldLayoutId id="2147484667" r:id="rId21"/>
    <p:sldLayoutId id="2147484668" r:id="rId22"/>
    <p:sldLayoutId id="2147484669" r:id="rId23"/>
    <p:sldLayoutId id="2147484759" r:id="rId24"/>
    <p:sldLayoutId id="2147484670" r:id="rId25"/>
    <p:sldLayoutId id="214748477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057" y="1631099"/>
            <a:ext cx="11025188" cy="553998"/>
          </a:xfrm>
        </p:spPr>
        <p:txBody>
          <a:bodyPr/>
          <a:lstStyle/>
          <a:p>
            <a:r>
              <a:rPr lang="en-US" dirty="0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2057" y="2366968"/>
            <a:ext cx="11025188" cy="307777"/>
          </a:xfrm>
        </p:spPr>
        <p:txBody>
          <a:bodyPr/>
          <a:lstStyle/>
          <a:p>
            <a:r>
              <a:rPr lang="en-US" dirty="0"/>
              <a:t>Subtitle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66959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60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code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slide layout uses Consolas, a monotype font which is ideal for showing software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5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AB4A-0E50-44E5-AE1E-C0B9488CF439}"/>
              </a:ext>
            </a:extLst>
          </p:cNvPr>
          <p:cNvSpPr txBox="1">
            <a:spLocks/>
          </p:cNvSpPr>
          <p:nvPr/>
        </p:nvSpPr>
        <p:spPr>
          <a:xfrm>
            <a:off x="2051443" y="1873758"/>
            <a:ext cx="4750031" cy="498598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latin typeface="+mn-lt"/>
              </a:rPr>
              <a:t>Twitter Handle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1D4147-A842-45D3-82AE-0D37D5308FB2}"/>
              </a:ext>
            </a:extLst>
          </p:cNvPr>
          <p:cNvSpPr txBox="1">
            <a:spLocks/>
          </p:cNvSpPr>
          <p:nvPr/>
        </p:nvSpPr>
        <p:spPr>
          <a:xfrm>
            <a:off x="2051442" y="2750058"/>
            <a:ext cx="4750031" cy="498598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latin typeface="+mn-lt"/>
              </a:rPr>
              <a:t>Facebook Handle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81032B-E262-4527-AD36-E7C4F8ABBF94}"/>
              </a:ext>
            </a:extLst>
          </p:cNvPr>
          <p:cNvSpPr txBox="1">
            <a:spLocks/>
          </p:cNvSpPr>
          <p:nvPr/>
        </p:nvSpPr>
        <p:spPr>
          <a:xfrm>
            <a:off x="2051441" y="3609345"/>
            <a:ext cx="4750031" cy="498598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latin typeface="+mn-lt"/>
              </a:rPr>
              <a:t>Instagram Handle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E1F2B5-1812-4DDF-835A-38D8C3D80EA6}"/>
              </a:ext>
            </a:extLst>
          </p:cNvPr>
          <p:cNvSpPr txBox="1">
            <a:spLocks/>
          </p:cNvSpPr>
          <p:nvPr/>
        </p:nvSpPr>
        <p:spPr>
          <a:xfrm>
            <a:off x="2051441" y="4468632"/>
            <a:ext cx="4750031" cy="498598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latin typeface="+mn-lt"/>
              </a:rPr>
              <a:t>LinkedIn Handle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3873F8-9360-4A0F-987B-B5F15C935636}"/>
              </a:ext>
            </a:extLst>
          </p:cNvPr>
          <p:cNvSpPr/>
          <p:nvPr/>
        </p:nvSpPr>
        <p:spPr bwMode="auto">
          <a:xfrm>
            <a:off x="7639050" y="1866900"/>
            <a:ext cx="3124200" cy="3124200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To Add Image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-Right Click on this Circle.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-Go to Format Shape.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-Insert your Image using “Picture or Texture Fill” Option from the Shape Options.</a:t>
            </a:r>
          </a:p>
        </p:txBody>
      </p:sp>
    </p:spTree>
    <p:extLst>
      <p:ext uri="{BB962C8B-B14F-4D97-AF65-F5344CB8AC3E}">
        <p14:creationId xmlns:p14="http://schemas.microsoft.com/office/powerpoint/2010/main" val="161059668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2098" y="5027733"/>
            <a:ext cx="11025188" cy="553998"/>
          </a:xfrm>
        </p:spPr>
        <p:txBody>
          <a:bodyPr/>
          <a:lstStyle/>
          <a:p>
            <a:r>
              <a:rPr lang="en-US" dirty="0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2098" y="5758583"/>
            <a:ext cx="11025188" cy="307777"/>
          </a:xfrm>
        </p:spPr>
        <p:txBody>
          <a:bodyPr/>
          <a:lstStyle/>
          <a:p>
            <a:r>
              <a:rPr lang="en-US" dirty="0"/>
              <a:t>Subtitle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21832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topic: Segoe UI </a:t>
            </a:r>
            <a:r>
              <a:rPr lang="en-US" dirty="0" err="1"/>
              <a:t>Semilight</a:t>
            </a:r>
            <a:r>
              <a:rPr lang="en-US" dirty="0"/>
              <a:t>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dirty="0"/>
              <a:t>Segoe UI, size 16pt for third level</a:t>
            </a:r>
          </a:p>
        </p:txBody>
      </p:sp>
    </p:spTree>
    <p:extLst>
      <p:ext uri="{BB962C8B-B14F-4D97-AF65-F5344CB8AC3E}">
        <p14:creationId xmlns:p14="http://schemas.microsoft.com/office/powerpoint/2010/main" val="13290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0868" y="2019300"/>
            <a:ext cx="11018520" cy="26284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1563505"/>
          </a:xfrm>
        </p:spPr>
        <p:txBody>
          <a:bodyPr/>
          <a:lstStyle/>
          <a:p>
            <a:r>
              <a:rPr lang="en-US" dirty="0"/>
              <a:t>Main topic: Segoe UI Semilight,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8844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868" y="2023428"/>
            <a:ext cx="11018520" cy="2412968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solidFill>
                  <a:srgbClr val="00BCF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www.microsoft.com</a:t>
            </a:r>
            <a:r>
              <a:rPr lang="en-US" dirty="0">
                <a:solidFill>
                  <a:srgbClr val="00BCF2"/>
                </a:solidFill>
              </a:rPr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7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2695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398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2CA35654-AA95-4EAF-8C1E-008A884F020F}"/>
    </a:ext>
  </a:extLst>
</a:theme>
</file>

<file path=ppt/theme/theme2.xml><?xml version="1.0" encoding="utf-8"?>
<a:theme xmlns:a="http://schemas.openxmlformats.org/drawingml/2006/main" name="SOFT BLACK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5909D274-6178-43D8-BFA6-D91DA2D000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8bc6fde-72ac-489a-b0a4-ba51770a119a" xsi:nil="true"/>
    <SharedWithUsers xmlns="efd76e83-4173-4a26-b431-618a788339a8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7F06C4865FD4A8A403F66497FF9A9" ma:contentTypeVersion="9" ma:contentTypeDescription="Create a new document." ma:contentTypeScope="" ma:versionID="a89df2058cab5a593722d353eaead93e">
  <xsd:schema xmlns:xsd="http://www.w3.org/2001/XMLSchema" xmlns:xs="http://www.w3.org/2001/XMLSchema" xmlns:p="http://schemas.microsoft.com/office/2006/metadata/properties" xmlns:ns2="78bc6fde-72ac-489a-b0a4-ba51770a119a" xmlns:ns3="efd76e83-4173-4a26-b431-618a788339a8" targetNamespace="http://schemas.microsoft.com/office/2006/metadata/properties" ma:root="true" ma:fieldsID="6b5bfdbecf4e2213c1753b816864b849" ns2:_="" ns3:_="">
    <xsd:import namespace="78bc6fde-72ac-489a-b0a4-ba51770a119a"/>
    <xsd:import namespace="efd76e83-4173-4a26-b431-618a78833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c6fde-72ac-489a-b0a4-ba51770a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76e83-4173-4a26-b431-618a788339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965de625-df5b-42e9-a277-2113da4f1195"/>
    <ds:schemaRef ds:uri="dcf5ddc1-fb1d-440f-849a-6450bddbaed7"/>
    <ds:schemaRef ds:uri="78bc6fde-72ac-489a-b0a4-ba51770a119a"/>
    <ds:schemaRef ds:uri="efd76e83-4173-4a26-b431-618a788339a8"/>
  </ds:schemaRefs>
</ds:datastoreItem>
</file>

<file path=customXml/itemProps2.xml><?xml version="1.0" encoding="utf-8"?>
<ds:datastoreItem xmlns:ds="http://schemas.openxmlformats.org/officeDocument/2006/customXml" ds:itemID="{850FDDDA-2B44-4718-AC8F-B351EFD61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bc6fde-72ac-489a-b0a4-ba51770a119a"/>
    <ds:schemaRef ds:uri="efd76e83-4173-4a26-b431-618a78833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222</TotalTime>
  <Words>783</Words>
  <Application>Microsoft Office PowerPoint</Application>
  <PresentationFormat>Widescreen</PresentationFormat>
  <Paragraphs>81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Event name or presentation title</vt:lpstr>
      <vt:lpstr>Event name or presentation title</vt:lpstr>
      <vt:lpstr>Text layout (without bullet points)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Demo</vt:lpstr>
      <vt:lpstr>Video</vt:lpstr>
      <vt:lpstr>Section title</vt:lpstr>
      <vt:lpstr>Software code slide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MSP Program</dc:subject>
  <dc:creator>David Jensen</dc:creator>
  <cp:keywords/>
  <dc:description/>
  <cp:lastModifiedBy>Sunder Eshwar</cp:lastModifiedBy>
  <cp:revision>31</cp:revision>
  <dcterms:created xsi:type="dcterms:W3CDTF">2019-03-28T18:40:02Z</dcterms:created>
  <dcterms:modified xsi:type="dcterms:W3CDTF">2020-06-28T11:32:33Z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0x0101003137F06C4865FD4A8A403F66497FF9A9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Order">
    <vt:r8>599000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_SourceUrl">
    <vt:lpwstr/>
  </property>
  <property fmtid="{D5CDD505-2E9C-101B-9397-08002B2CF9AE}" pid="24" name="_SharedFileIndex">
    <vt:lpwstr/>
  </property>
  <property fmtid="{D5CDD505-2E9C-101B-9397-08002B2CF9AE}" pid="25" name="ComplianceAssetId">
    <vt:lpwstr/>
  </property>
  <property fmtid="{D5CDD505-2E9C-101B-9397-08002B2CF9AE}" pid="26" name="TemplateUrl">
    <vt:lpwstr/>
  </property>
</Properties>
</file>